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19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309" r:id="rId14"/>
    <p:sldId id="307" r:id="rId15"/>
    <p:sldId id="311" r:id="rId16"/>
    <p:sldId id="310" r:id="rId17"/>
    <p:sldId id="312" r:id="rId18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宋体" panose="02010600030101010101" pitchFamily="2" charset="-122"/>
      <p:regular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VNI-Times" pitchFamily="2" charset="0"/>
      <p:regular r:id="rId29"/>
      <p:bold r:id="rId30"/>
      <p:italic r:id="rId31"/>
      <p:boldItalic r:id="rId32"/>
    </p:embeddedFont>
    <p:embeddedFont>
      <p:font typeface="等线" panose="020B0604020202020204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</TotalTime>
  <Words>786</Words>
  <Application>Microsoft Office PowerPoint</Application>
  <PresentationFormat>On-screen Show (16:9)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iCiel Nabila</vt:lpstr>
      <vt:lpstr>Calibri Light</vt:lpstr>
      <vt:lpstr>字魂36号-正文宋楷</vt:lpstr>
      <vt:lpstr>宋体</vt:lpstr>
      <vt:lpstr>Open Sans</vt:lpstr>
      <vt:lpstr>微软雅黑</vt:lpstr>
      <vt:lpstr>VNI-Times</vt:lpstr>
      <vt:lpstr>Wingdings</vt:lpstr>
      <vt:lpstr>Arial</vt:lpstr>
      <vt:lpstr>等线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NGUYEN DUY KY</cp:lastModifiedBy>
  <cp:revision>107</cp:revision>
  <dcterms:created xsi:type="dcterms:W3CDTF">2015-12-05T09:26:00Z</dcterms:created>
  <dcterms:modified xsi:type="dcterms:W3CDTF">2023-07-21T03:05:45Z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